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2" r:id="rId36"/>
    <p:sldId id="323" r:id="rId37"/>
    <p:sldId id="324" r:id="rId38"/>
    <p:sldId id="325"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831773" y="272796"/>
            <a:ext cx="5676900" cy="6585204"/>
          </a:xfrm>
          <a:prstGeom prst="rect">
            <a:avLst/>
          </a:prstGeom>
        </p:spPr>
      </p:pic>
    </p:spTree>
    <p:extLst>
      <p:ext uri="{BB962C8B-B14F-4D97-AF65-F5344CB8AC3E}">
        <p14:creationId xmlns:p14="http://schemas.microsoft.com/office/powerpoint/2010/main" val="168350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1791</TotalTime>
  <Words>1591</Words>
  <Application>Microsoft Office PowerPoint</Application>
  <PresentationFormat>Widescreen</PresentationFormat>
  <Paragraphs>174</Paragraphs>
  <Slides>68</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PowerPoint Presentation</vt:lpstr>
      <vt:lpstr>Trello</vt:lpstr>
      <vt:lpstr>PowerPoint Presentation</vt:lpstr>
      <vt:lpstr>Trello</vt:lpstr>
      <vt:lpstr>Javascript version control at https://github.com/callumc20171/3.7-Assessment</vt:lpstr>
      <vt:lpstr>Feedback</vt:lpstr>
      <vt:lpstr>PowerPoint Presentation</vt:lpstr>
      <vt:lpstr>Trello</vt:lpstr>
      <vt:lpstr>PowerPoint Presentation</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26</cp:revision>
  <dcterms:created xsi:type="dcterms:W3CDTF">2019-08-05T00:18:44Z</dcterms:created>
  <dcterms:modified xsi:type="dcterms:W3CDTF">2020-07-01T01:26:14Z</dcterms:modified>
</cp:coreProperties>
</file>